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9BCA8-8C8C-454B-9AEA-36F91BB3A9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C25FB7-9024-EB49-80E1-7718902E0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33FBB-BB0D-5444-9F48-51E2529F4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C2C2-D985-8F49-A931-4BD4206E4883}" type="datetimeFigureOut">
              <a:rPr lang="en-US"/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0AEC7-7DDB-E748-94C3-9E49F81D9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2127D-7059-914D-96E6-B7F7F543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DC3F-215F-9B4C-BBA8-CB998D76C64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3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1E912-ECE9-A34A-87A8-7790594CC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773375-55C9-A646-899B-A993B1540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7685-E2EE-9141-A8A7-BC447B170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C2C2-D985-8F49-A931-4BD4206E4883}" type="datetimeFigureOut">
              <a:rPr lang="en-US"/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07938-CCDC-F445-8324-8E2A7D3D7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349DE-1F78-1345-A45A-4FB5270C5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DC3F-215F-9B4C-BBA8-CB998D76C64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3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062B2B-E1B5-7443-941F-06EAD66965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F26C05-0331-AA43-AE03-8D7148674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78F24-35BF-E74F-B5B4-DF6BB2D97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C2C2-D985-8F49-A931-4BD4206E4883}" type="datetimeFigureOut">
              <a:rPr lang="en-US"/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B208E-5E0A-5E47-AE92-33F5629DE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9590F-8D14-8044-86E4-9D7F11CDA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DC3F-215F-9B4C-BBA8-CB998D76C64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5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B9F7-D08F-7C47-8598-34073F188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87F18-225D-EC4E-BDD6-ADAB2F8E3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81056-0708-B840-9CFD-31C54C4A6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C2C2-D985-8F49-A931-4BD4206E4883}" type="datetimeFigureOut">
              <a:rPr lang="en-US"/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7B346-4F3D-D646-989A-213560DB4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AD49E-BD78-2B42-A918-EB84FF128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DC3F-215F-9B4C-BBA8-CB998D76C64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1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0E3EF-CF9C-6140-9A20-B033FCC76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AE4B7-676F-7549-9A6C-CB38FFB2B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971C7-F032-9F46-8FAD-FC31F9F0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C2C2-D985-8F49-A931-4BD4206E4883}" type="datetimeFigureOut">
              <a:rPr lang="en-US"/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4EA76-F7EC-1047-ABC0-3993C520C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9FF7D-4215-8344-9014-F64A07F70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DC3F-215F-9B4C-BBA8-CB998D76C64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8EE2F-ACDE-254A-9605-F79AF0A9C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A9A5C-90B4-6C48-9CB4-E95400954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F8879-C9E0-DF4B-A5D9-8A0F29B9F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CB2FF2-237C-B543-81B6-F3FF43316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C2C2-D985-8F49-A931-4BD4206E4883}" type="datetimeFigureOut">
              <a:rPr lang="en-US"/>
              <a:t>1/21/2019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BF4BF-B310-7B43-9FFB-5F5A81963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9B2F87-FD59-B842-B479-F1EF22CD1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DC3F-215F-9B4C-BBA8-CB998D76C64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0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3EF6-6101-5A4F-B6AB-975055C83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5E203-7BD8-264A-B582-98CD66718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1D7D72-CD29-A34B-B529-3E34789AB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392B25-A316-BE42-B0E5-04133E94B7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227AD6-5105-694A-A571-1ADF16DD9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87190A-A9C2-D648-9C0E-2F34037DD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C2C2-D985-8F49-A931-4BD4206E4883}" type="datetimeFigureOut">
              <a:rPr lang="en-US"/>
              <a:t>1/21/2019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BC5D52-B21E-BE4F-A88C-96DBECE7B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F97047-7520-8947-9CAE-095D6AC75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DC3F-215F-9B4C-BBA8-CB998D76C64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2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C2ACC-FEB1-644A-ACE0-B453A914F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CA10E5-5CB3-8D42-9925-663584D25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C2C2-D985-8F49-A931-4BD4206E4883}" type="datetimeFigureOut">
              <a:rPr lang="en-US"/>
              <a:t>1/21/2019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D8B05D-BEC2-7A42-AE0D-5C60AFB91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4143EA-3025-EE4F-9D1D-9EAEF5766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DC3F-215F-9B4C-BBA8-CB998D76C64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0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1F80B7-05BE-9A44-80DD-2E69F027B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C2C2-D985-8F49-A931-4BD4206E4883}" type="datetimeFigureOut">
              <a:rPr lang="en-US"/>
              <a:t>1/21/2019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3F3287-4CE6-5241-B3DB-88EFB17BB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D38FF-1AC8-E14E-943A-CA9F3CE7D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DC3F-215F-9B4C-BBA8-CB998D76C64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4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E4C93-30D6-D24F-A623-99ABE05D3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5C844-998E-A244-8F7E-1E769128F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9977A-38F7-8B40-B366-AACC09E94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C47EE3-F9C9-9C4E-8B19-B6C93B8F6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C2C2-D985-8F49-A931-4BD4206E4883}" type="datetimeFigureOut">
              <a:rPr lang="en-US"/>
              <a:t>1/21/2019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7E7F1-4587-1F46-9C9B-7C61C5117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6AD4F9-F3FA-4340-8151-6D2E824E4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DC3F-215F-9B4C-BBA8-CB998D76C64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0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500C8-845A-364E-973A-7BA0096C5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6DFBFB-C263-9847-9ADF-9C851F2B72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9CAF65-C72B-324D-82B7-6433EECBF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A728D-E760-E145-8570-A2C3A733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C2C2-D985-8F49-A931-4BD4206E4883}" type="datetimeFigureOut">
              <a:rPr lang="en-US"/>
              <a:t>1/21/2019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91D6D1-604A-0B4A-A289-A3A5BA676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C92F0-1342-F049-898E-3264C3E32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DC3F-215F-9B4C-BBA8-CB998D76C64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6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8D4800-A078-6249-8710-8F02C2B1F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E897B-F395-AD42-A503-435EFB893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2D8E5-B3F2-F44A-A6BB-5311F1310C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CC2C2-D985-8F49-A931-4BD4206E4883}" type="datetimeFigureOut">
              <a:rPr lang="en-US"/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B96BC-7060-254C-88C3-7B627792A5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C176A-EF8A-D84F-A1A9-93887D2DAC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4DC3F-215F-9B4C-BBA8-CB998D76C64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7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9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9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9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1A0EC-4BDA-564B-AC17-B20FC9838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344" y="357189"/>
            <a:ext cx="4822031" cy="3053952"/>
          </a:xfrm>
        </p:spPr>
        <p:txBody>
          <a:bodyPr/>
          <a:lstStyle/>
          <a:p>
            <a:r>
              <a:rPr lang="en-GB"/>
              <a:t>Salma Mahmoud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B19E1-F968-CB4E-A5FA-03DBBFE80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6374" y="4357688"/>
            <a:ext cx="5381625" cy="1339452"/>
          </a:xfrm>
        </p:spPr>
        <p:txBody>
          <a:bodyPr/>
          <a:lstStyle/>
          <a:p>
            <a:r>
              <a:rPr lang="en-GB" b="1"/>
              <a:t>Portfolio</a:t>
            </a:r>
            <a:endParaRPr lang="en-US" b="1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EAA14E-C886-BD4C-ACFD-08BE598ECBFC}"/>
              </a:ext>
            </a:extLst>
          </p:cNvPr>
          <p:cNvSpPr/>
          <p:nvPr/>
        </p:nvSpPr>
        <p:spPr>
          <a:xfrm>
            <a:off x="0" y="3411141"/>
            <a:ext cx="6197203" cy="34166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5FA80F-4A7A-C649-B615-ED0A756259AE}"/>
              </a:ext>
            </a:extLst>
          </p:cNvPr>
          <p:cNvSpPr/>
          <p:nvPr/>
        </p:nvSpPr>
        <p:spPr>
          <a:xfrm>
            <a:off x="5697140" y="0"/>
            <a:ext cx="6494859" cy="36020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5B7A4-08DD-AC40-83FE-C40DBC6B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882628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chemeClr val="accent2"/>
                </a:solidFill>
              </a:rPr>
              <a:t>Volunteer sustainability blogger for UN online volunteering service –Child care blog</a:t>
            </a:r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36DE1862-5F9A-8148-958C-1A296F99A81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42" b="11742"/>
          <a:stretch/>
        </p:blipFill>
        <p:spPr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B8CF4E-1A99-3344-B17E-30CB53B9E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    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EAC923-B508-434F-B686-2188CD56F912}"/>
              </a:ext>
            </a:extLst>
          </p:cNvPr>
          <p:cNvSpPr txBox="1"/>
          <p:nvPr/>
        </p:nvSpPr>
        <p:spPr>
          <a:xfrm>
            <a:off x="5183188" y="6125767"/>
            <a:ext cx="6172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https://www.urunjichildcare.org/about-us/urunji-blog/361-sustainability-problems.html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12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1139E-E466-BF42-A3AC-4CF64B59A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chemeClr val="accent2"/>
                </a:solidFill>
              </a:rPr>
              <a:t>Conference Coordinator at IEREK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664FE7-9406-9C4F-A42D-B43BE81B0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 rot="10800000" flipV="1">
            <a:off x="537913" y="4296091"/>
            <a:ext cx="6847655" cy="1073576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25081BD7-FA77-804C-AAF4-6085DF747B0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95" t="3148" r="4295" b="39219"/>
          <a:stretch/>
        </p:blipFill>
        <p:spPr>
          <a:xfrm>
            <a:off x="0" y="2085100"/>
            <a:ext cx="6172200" cy="4800600"/>
          </a:xfrm>
          <a:prstGeom prst="rect">
            <a:avLst/>
          </a:prstGeo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529B134D-B664-9F49-B602-DD0EC05E1D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112" y="457201"/>
            <a:ext cx="4880622" cy="50798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0ECB53-A66B-9340-9F4C-A8DF97D36994}"/>
              </a:ext>
            </a:extLst>
          </p:cNvPr>
          <p:cNvSpPr txBox="1"/>
          <p:nvPr/>
        </p:nvSpPr>
        <p:spPr>
          <a:xfrm rot="10800000" flipV="1">
            <a:off x="6710112" y="5537076"/>
            <a:ext cx="41662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https://www.ierek.com/news/index.php/2018/02/04/everlasting-beauty-fact-or-fiction/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91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E3624-3E2F-1042-9B9E-C9696B5E0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571891" y="589359"/>
            <a:ext cx="3932237" cy="946547"/>
          </a:xfrm>
        </p:spPr>
        <p:txBody>
          <a:bodyPr/>
          <a:lstStyle/>
          <a:p>
            <a:r>
              <a:rPr lang="en-GB" b="1">
                <a:solidFill>
                  <a:schemeClr val="accent2"/>
                </a:solidFill>
              </a:rPr>
              <a:t>Co-founder of Hypatia</a:t>
            </a:r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9A121899-CD1E-A043-B451-DD8E85E9FF5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7" t="16448" r="1157" b="51766"/>
          <a:stretch/>
        </p:blipFill>
        <p:spPr>
          <a:xfrm>
            <a:off x="0" y="1830863"/>
            <a:ext cx="6172200" cy="392390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BDF076-29AA-C940-9208-7CA550B2D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589359"/>
            <a:ext cx="3932237" cy="3000375"/>
          </a:xfrm>
        </p:spPr>
        <p:txBody>
          <a:bodyPr/>
          <a:lstStyle/>
          <a:p>
            <a:r>
              <a:rPr lang="en-GB" b="1"/>
              <a:t>   </a:t>
            </a:r>
            <a:endParaRPr lang="en-US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54291-F6EF-FD40-8603-967345604C3B}"/>
              </a:ext>
            </a:extLst>
          </p:cNvPr>
          <p:cNvSpPr txBox="1"/>
          <p:nvPr/>
        </p:nvSpPr>
        <p:spPr>
          <a:xfrm rot="10800000" flipV="1">
            <a:off x="3623172" y="5754767"/>
            <a:ext cx="7860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http://hypaatia.blogspot.com/2018/03/5.html?m=1</a:t>
            </a:r>
            <a:endParaRPr lang="en-US"/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A2218665-9FA8-904C-A141-58ED8583E8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080" y="425396"/>
            <a:ext cx="3264804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91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CEB1-D52F-3A43-A5F8-8BC6F52B1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chemeClr val="accent2"/>
                </a:solidFill>
              </a:rPr>
              <a:t>About me 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ACA23C-087D-7844-8615-0B7B4DFEF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2891"/>
            <a:ext cx="10515600" cy="4351338"/>
          </a:xfrm>
        </p:spPr>
        <p:txBody>
          <a:bodyPr/>
          <a:lstStyle/>
          <a:p>
            <a:r>
              <a:rPr lang="en-GB"/>
              <a:t>Salma Mahmoud  </a:t>
            </a:r>
          </a:p>
          <a:p>
            <a:pPr lvl="1"/>
            <a:r>
              <a:rPr lang="en-GB"/>
              <a:t>A passionate pharmacist in the field of business and organizational  development,  I believe in new technology and trends in advancement of the medical field,  so I devoted my self to push this wheel to the moon by every mean,  by employing my skills in writing,  marketing,  and even a sales background to create an educative and attractive content. 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528293-520C-D344-A821-9C3BFD08B5B7}"/>
              </a:ext>
            </a:extLst>
          </p:cNvPr>
          <p:cNvSpPr/>
          <p:nvPr/>
        </p:nvSpPr>
        <p:spPr>
          <a:xfrm>
            <a:off x="0" y="4577556"/>
            <a:ext cx="5715000" cy="242887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924645-3151-F748-BEF4-8734E5ABC4E4}"/>
              </a:ext>
            </a:extLst>
          </p:cNvPr>
          <p:cNvSpPr/>
          <p:nvPr/>
        </p:nvSpPr>
        <p:spPr>
          <a:xfrm>
            <a:off x="6250781" y="0"/>
            <a:ext cx="5941219" cy="262532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61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Salma Mahmoud</vt:lpstr>
      <vt:lpstr>Volunteer sustainability blogger for UN online volunteering service –Child care blog</vt:lpstr>
      <vt:lpstr>Conference Coordinator at IEREK</vt:lpstr>
      <vt:lpstr>Co-founder of Hypatia</vt:lpstr>
      <vt:lpstr>About me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Salma Mahmoud</dc:title>
  <cp:revision>8</cp:revision>
  <dcterms:modified xsi:type="dcterms:W3CDTF">2019-01-21T11:35:51Z</dcterms:modified>
</cp:coreProperties>
</file>