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  <p:sldId id="274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rts&amp;Services\Desktop\CERIZA\TRUCK%20CHECKLIS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>
                <a:solidFill>
                  <a:schemeClr val="tx1"/>
                </a:solidFill>
              </a:rPr>
              <a:t>TRUCK CHECKLIST</a:t>
            </a:r>
          </a:p>
          <a:p>
            <a:pPr>
              <a:defRPr/>
            </a:pPr>
            <a:r>
              <a:rPr lang="en-US" b="1">
                <a:solidFill>
                  <a:schemeClr val="tx1"/>
                </a:solidFill>
              </a:rPr>
              <a:t>OCTOBER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SUMMARY!$B$1</c:f>
              <c:strCache>
                <c:ptCount val="1"/>
                <c:pt idx="0">
                  <c:v>OVERALL PHYSICAL CONDITION RATING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SUMMARY!$A$2:$A$13</c:f>
              <c:strCache>
                <c:ptCount val="12"/>
                <c:pt idx="0">
                  <c:v>138003</c:v>
                </c:pt>
                <c:pt idx="1">
                  <c:v>138004</c:v>
                </c:pt>
                <c:pt idx="2">
                  <c:v>030109 (606)</c:v>
                </c:pt>
                <c:pt idx="3">
                  <c:v>030109(707)</c:v>
                </c:pt>
                <c:pt idx="4">
                  <c:v>EVR 336</c:v>
                </c:pt>
                <c:pt idx="5">
                  <c:v>EVR 346</c:v>
                </c:pt>
                <c:pt idx="6">
                  <c:v>ZF8416 (AT-1)</c:v>
                </c:pt>
                <c:pt idx="7">
                  <c:v>ZF8502 (AT-2)</c:v>
                </c:pt>
                <c:pt idx="8">
                  <c:v>ZF8415 (AT-3)</c:v>
                </c:pt>
                <c:pt idx="9">
                  <c:v>AUA9916 (TRAILER WINGVAN)</c:v>
                </c:pt>
                <c:pt idx="10">
                  <c:v>BUE970 (TRAILER A-FRAME)</c:v>
                </c:pt>
                <c:pt idx="11">
                  <c:v>BUF301 (TRAILER A-FRAME)</c:v>
                </c:pt>
              </c:strCache>
            </c:strRef>
          </c:cat>
          <c:val>
            <c:numRef>
              <c:f>SUMMARY!$B$2:$B$13</c:f>
              <c:numCache>
                <c:formatCode>0%</c:formatCode>
                <c:ptCount val="12"/>
                <c:pt idx="0">
                  <c:v>0.95689999999999997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 formatCode="0.00%">
                  <c:v>0.39850000000000002</c:v>
                </c:pt>
                <c:pt idx="5" formatCode="0.00%">
                  <c:v>0.39850000000000002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 formatCode="General">
                  <c:v>0</c:v>
                </c:pt>
                <c:pt idx="10" formatCode="General">
                  <c:v>0</c:v>
                </c:pt>
                <c:pt idx="11" formatCode="General">
                  <c:v>0</c:v>
                </c:pt>
              </c:numCache>
            </c:numRef>
          </c:val>
        </c:ser>
        <c:ser>
          <c:idx val="1"/>
          <c:order val="1"/>
          <c:tx>
            <c:strRef>
              <c:f>SUMMARY!$C$1</c:f>
              <c:strCache>
                <c:ptCount val="1"/>
                <c:pt idx="0">
                  <c:v>OVERALL PHYSICAL CONDITION WITH THRESHOLD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  <a:sp3d/>
          </c:spPr>
          <c:invertIfNegative val="0"/>
          <c:cat>
            <c:strRef>
              <c:f>SUMMARY!$A$2:$A$13</c:f>
              <c:strCache>
                <c:ptCount val="12"/>
                <c:pt idx="0">
                  <c:v>138003</c:v>
                </c:pt>
                <c:pt idx="1">
                  <c:v>138004</c:v>
                </c:pt>
                <c:pt idx="2">
                  <c:v>030109 (606)</c:v>
                </c:pt>
                <c:pt idx="3">
                  <c:v>030109(707)</c:v>
                </c:pt>
                <c:pt idx="4">
                  <c:v>EVR 336</c:v>
                </c:pt>
                <c:pt idx="5">
                  <c:v>EVR 346</c:v>
                </c:pt>
                <c:pt idx="6">
                  <c:v>ZF8416 (AT-1)</c:v>
                </c:pt>
                <c:pt idx="7">
                  <c:v>ZF8502 (AT-2)</c:v>
                </c:pt>
                <c:pt idx="8">
                  <c:v>ZF8415 (AT-3)</c:v>
                </c:pt>
                <c:pt idx="9">
                  <c:v>AUA9916 (TRAILER WINGVAN)</c:v>
                </c:pt>
                <c:pt idx="10">
                  <c:v>BUE970 (TRAILER A-FRAME)</c:v>
                </c:pt>
                <c:pt idx="11">
                  <c:v>BUF301 (TRAILER A-FRAME)</c:v>
                </c:pt>
              </c:strCache>
            </c:strRef>
          </c:cat>
          <c:val>
            <c:numRef>
              <c:f>SUMMARY!$C$2:$C$13</c:f>
              <c:numCache>
                <c:formatCode>0%</c:formatCode>
                <c:ptCount val="12"/>
                <c:pt idx="0">
                  <c:v>0.95689999999999997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 formatCode="General">
                  <c:v>0</c:v>
                </c:pt>
                <c:pt idx="10" formatCode="General">
                  <c:v>0</c:v>
                </c:pt>
                <c:pt idx="11" formatCode="General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gapDepth val="300"/>
        <c:shape val="box"/>
        <c:axId val="158766816"/>
        <c:axId val="158767376"/>
        <c:axId val="0"/>
      </c:bar3DChart>
      <c:catAx>
        <c:axId val="15876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767376"/>
        <c:crosses val="autoZero"/>
        <c:auto val="1"/>
        <c:lblAlgn val="ctr"/>
        <c:lblOffset val="100"/>
        <c:noMultiLvlLbl val="0"/>
      </c:catAx>
      <c:valAx>
        <c:axId val="15876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766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FCF3-5AA7-493C-8794-D3AEE1F7A81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770E-AA1E-4426-8EC6-E7523F96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4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FCF3-5AA7-493C-8794-D3AEE1F7A81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770E-AA1E-4426-8EC6-E7523F96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FCF3-5AA7-493C-8794-D3AEE1F7A81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770E-AA1E-4426-8EC6-E7523F96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24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FCF3-5AA7-493C-8794-D3AEE1F7A81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770E-AA1E-4426-8EC6-E7523F96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3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FCF3-5AA7-493C-8794-D3AEE1F7A81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770E-AA1E-4426-8EC6-E7523F96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0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FCF3-5AA7-493C-8794-D3AEE1F7A81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770E-AA1E-4426-8EC6-E7523F96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5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FCF3-5AA7-493C-8794-D3AEE1F7A81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770E-AA1E-4426-8EC6-E7523F96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FCF3-5AA7-493C-8794-D3AEE1F7A81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770E-AA1E-4426-8EC6-E7523F96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4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FCF3-5AA7-493C-8794-D3AEE1F7A81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770E-AA1E-4426-8EC6-E7523F96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13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FCF3-5AA7-493C-8794-D3AEE1F7A81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770E-AA1E-4426-8EC6-E7523F96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81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8FCF3-5AA7-493C-8794-D3AEE1F7A81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9770E-AA1E-4426-8EC6-E7523F96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0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8FCF3-5AA7-493C-8794-D3AEE1F7A81F}" type="datetimeFigureOut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9770E-AA1E-4426-8EC6-E7523F965F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19" y="205795"/>
            <a:ext cx="5501030" cy="3383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7608" y="205795"/>
            <a:ext cx="5416248" cy="3383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7934" y="3610210"/>
            <a:ext cx="5459415" cy="31089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7608" y="3610210"/>
            <a:ext cx="5416248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51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015" y="102010"/>
            <a:ext cx="5153227" cy="3200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7425" y="102010"/>
            <a:ext cx="5628818" cy="33832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43" y="3490161"/>
            <a:ext cx="5175699" cy="320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7425" y="3615284"/>
            <a:ext cx="5628818" cy="324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4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196" y="75769"/>
            <a:ext cx="5182204" cy="33544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562" y="46921"/>
            <a:ext cx="5692745" cy="33832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196" y="3521641"/>
            <a:ext cx="5182204" cy="31214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3562" y="3474720"/>
            <a:ext cx="5692745" cy="316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23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658" y="941924"/>
            <a:ext cx="5581158" cy="38408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474" y="941924"/>
            <a:ext cx="5602710" cy="384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34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81" y="1199040"/>
            <a:ext cx="6085208" cy="40233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3687" y="1199040"/>
            <a:ext cx="5587257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54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112" y="1167320"/>
            <a:ext cx="5865589" cy="46109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0171" y="1167320"/>
            <a:ext cx="5476484" cy="461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77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470" y="2178997"/>
            <a:ext cx="8335060" cy="2412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62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7033" y="1536028"/>
            <a:ext cx="5628818" cy="338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27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0143353"/>
              </p:ext>
            </p:extLst>
          </p:nvPr>
        </p:nvGraphicFramePr>
        <p:xfrm>
          <a:off x="2255520" y="1371600"/>
          <a:ext cx="768096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1490" y="1517725"/>
            <a:ext cx="7693819" cy="41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7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</Words>
  <Application>Microsoft Office PowerPoint</Application>
  <PresentationFormat>Widescreen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Parts&amp;Services</dc:creator>
  <cp:lastModifiedBy>Parts&amp;Services</cp:lastModifiedBy>
  <cp:revision>13</cp:revision>
  <dcterms:created xsi:type="dcterms:W3CDTF">2018-11-08T00:32:37Z</dcterms:created>
  <dcterms:modified xsi:type="dcterms:W3CDTF">2018-11-15T18:56:18Z</dcterms:modified>
</cp:coreProperties>
</file>